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6"/>
    <p:restoredTop sz="94676"/>
  </p:normalViewPr>
  <p:slideViewPr>
    <p:cSldViewPr>
      <p:cViewPr varScale="1">
        <p:scale>
          <a:sx n="106" d="100"/>
          <a:sy n="106" d="100"/>
        </p:scale>
        <p:origin x="1560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92EDAC40-CDE1-48F8-A441-5D064B9F56FC}" type="datetimeFigureOut">
              <a:rPr lang="es-MX" smtClean="0"/>
              <a:t>05/05/22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2E41F37C-30E6-41F2-8F50-F11A771AE02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DAC40-CDE1-48F8-A441-5D064B9F56FC}" type="datetimeFigureOut">
              <a:rPr lang="es-MX" smtClean="0"/>
              <a:t>05/05/22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1F37C-30E6-41F2-8F50-F11A771AE02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DAC40-CDE1-48F8-A441-5D064B9F56FC}" type="datetimeFigureOut">
              <a:rPr lang="es-MX" smtClean="0"/>
              <a:t>05/05/22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1F37C-30E6-41F2-8F50-F11A771AE02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DAC40-CDE1-48F8-A441-5D064B9F56FC}" type="datetimeFigureOut">
              <a:rPr lang="es-MX" smtClean="0"/>
              <a:t>05/05/22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1F37C-30E6-41F2-8F50-F11A771AE02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DAC40-CDE1-48F8-A441-5D064B9F56FC}" type="datetimeFigureOut">
              <a:rPr lang="es-MX" smtClean="0"/>
              <a:t>05/05/22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1F37C-30E6-41F2-8F50-F11A771AE02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DAC40-CDE1-48F8-A441-5D064B9F56FC}" type="datetimeFigureOut">
              <a:rPr lang="es-MX" smtClean="0"/>
              <a:t>05/05/22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1F37C-30E6-41F2-8F50-F11A771AE021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DAC40-CDE1-48F8-A441-5D064B9F56FC}" type="datetimeFigureOut">
              <a:rPr lang="es-MX" smtClean="0"/>
              <a:t>05/05/22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1F37C-30E6-41F2-8F50-F11A771AE021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DAC40-CDE1-48F8-A441-5D064B9F56FC}" type="datetimeFigureOut">
              <a:rPr lang="es-MX" smtClean="0"/>
              <a:t>05/05/22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1F37C-30E6-41F2-8F50-F11A771AE02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DAC40-CDE1-48F8-A441-5D064B9F56FC}" type="datetimeFigureOut">
              <a:rPr lang="es-MX" smtClean="0"/>
              <a:t>05/05/22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1F37C-30E6-41F2-8F50-F11A771AE02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92EDAC40-CDE1-48F8-A441-5D064B9F56FC}" type="datetimeFigureOut">
              <a:rPr lang="es-MX" smtClean="0"/>
              <a:t>05/05/22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2E41F37C-30E6-41F2-8F50-F11A771AE02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92EDAC40-CDE1-48F8-A441-5D064B9F56FC}" type="datetimeFigureOut">
              <a:rPr lang="es-MX" smtClean="0"/>
              <a:t>05/05/22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2E41F37C-30E6-41F2-8F50-F11A771AE02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92EDAC40-CDE1-48F8-A441-5D064B9F56FC}" type="datetimeFigureOut">
              <a:rPr lang="es-MX" smtClean="0"/>
              <a:t>05/05/22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2E41F37C-30E6-41F2-8F50-F11A771AE021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MX" sz="3200" dirty="0"/>
              <a:t>IX. La Naturaleza y la Necesidad de las Revoluciones Científicas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Rodrigo Bustos Cifuentes</a:t>
            </a:r>
          </a:p>
          <a:p>
            <a:r>
              <a:rPr lang="es-MX" dirty="0"/>
              <a:t>Gabriela Sánchez López </a:t>
            </a:r>
          </a:p>
        </p:txBody>
      </p:sp>
    </p:spTree>
    <p:extLst>
      <p:ext uri="{BB962C8B-B14F-4D97-AF65-F5344CB8AC3E}">
        <p14:creationId xmlns:p14="http://schemas.microsoft.com/office/powerpoint/2010/main" val="1236586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286000" y="3284984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sz="3200" dirty="0">
                <a:latin typeface="Century Gothic" panose="020B0502020202020204" pitchFamily="34" charset="0"/>
              </a:rPr>
              <a:t>1.- ¿Qué son las revoluciones científicas y cuál es su función en el desarrollo científico?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82812357-4078-4DAD-A00E-1DB1580BD9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9652" y="548680"/>
            <a:ext cx="6264696" cy="264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595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096852" y="2274838"/>
            <a:ext cx="49502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600" dirty="0">
                <a:latin typeface="Century Gothic" panose="020B0502020202020204" pitchFamily="34" charset="0"/>
              </a:rPr>
              <a:t>2.- ¿Por qué debe llamarse revolución a un cambio de paradigma?  </a:t>
            </a:r>
          </a:p>
        </p:txBody>
      </p:sp>
    </p:spTree>
    <p:extLst>
      <p:ext uri="{BB962C8B-B14F-4D97-AF65-F5344CB8AC3E}">
        <p14:creationId xmlns:p14="http://schemas.microsoft.com/office/powerpoint/2010/main" val="369494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286000" y="3283895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sz="3600" dirty="0">
                <a:latin typeface="Century Gothic" panose="020B0502020202020204" pitchFamily="34" charset="0"/>
              </a:rPr>
              <a:t>3.- La ciencia está en una crisis permanente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25EE93E-5202-2FFC-031C-10B4FD857E1F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548680"/>
            <a:ext cx="7632848" cy="439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757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286000" y="2136338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sz="3600" dirty="0">
                <a:latin typeface="Century Gothic" panose="020B0502020202020204" pitchFamily="34" charset="0"/>
              </a:rPr>
              <a:t>4.- Los paradigmas sucesivos como vehículo para la teoría científica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14642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286000" y="1916832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sz="3600" dirty="0">
                <a:latin typeface="Century Gothic" panose="020B0502020202020204" pitchFamily="34" charset="0"/>
              </a:rPr>
              <a:t>5.- El efecto acumulativo en el conocimiento científico 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9D534F9D-1D9E-9178-80A7-4046175C97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708" y="4225156"/>
            <a:ext cx="7693719" cy="2131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3166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ncheta">
  <a:themeElements>
    <a:clrScheme name="Chincheta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Chincheta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nchet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62</TotalTime>
  <Words>78</Words>
  <Application>Microsoft Macintosh PowerPoint</Application>
  <PresentationFormat>Presentación en pantalla (4:3)</PresentationFormat>
  <Paragraphs>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Brush Script MT</vt:lpstr>
      <vt:lpstr>Century Gothic</vt:lpstr>
      <vt:lpstr>Constantia</vt:lpstr>
      <vt:lpstr>Franklin Gothic Book</vt:lpstr>
      <vt:lpstr>Rage Italic</vt:lpstr>
      <vt:lpstr>Chincheta</vt:lpstr>
      <vt:lpstr>IX. La Naturaleza y la Necesidad de las Revoluciones Científicas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IX. La Naturaleza y la Necesidad de las Revoluciones Científicas</dc:title>
  <dc:creator>Woody</dc:creator>
  <cp:lastModifiedBy>Microsoft Office User</cp:lastModifiedBy>
  <cp:revision>6</cp:revision>
  <dcterms:created xsi:type="dcterms:W3CDTF">2022-05-05T13:56:54Z</dcterms:created>
  <dcterms:modified xsi:type="dcterms:W3CDTF">2022-05-05T19:22:11Z</dcterms:modified>
</cp:coreProperties>
</file>